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6858000" cx="12188825"/>
  <p:notesSz cx="6858000" cy="9144000"/>
  <p:embeddedFontLst>
    <p:embeddedFont>
      <p:font typeface="Caveat"/>
      <p:regular r:id="rId68"/>
      <p:bold r:id="rId69"/>
    </p:embeddedFont>
    <p:embeddedFont>
      <p:font typeface="Playfair Display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Century Gothic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8F27930-5E74-4A1B-B0E4-20144A7B27FB}">
  <a:tblStyle styleId="{88F27930-5E74-4A1B-B0E4-20144A7B27FB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945" orient="horz"/>
        <p:guide pos="3888" orient="horz"/>
        <p:guide pos="192" orient="horz"/>
        <p:guide pos="1072" orient="horz"/>
        <p:guide pos="3839"/>
        <p:guide pos="704"/>
        <p:guide pos="710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enturyGothic-italic.fntdata"/><Relationship Id="rId81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layfairDisplay-boldItalic.fntdata"/><Relationship Id="rId72" Type="http://schemas.openxmlformats.org/officeDocument/2006/relationships/font" Target="fonts/PlayfairDisplay-italic.fntdata"/><Relationship Id="rId31" Type="http://schemas.openxmlformats.org/officeDocument/2006/relationships/slide" Target="slides/slide25.xml"/><Relationship Id="rId75" Type="http://schemas.openxmlformats.org/officeDocument/2006/relationships/font" Target="fonts/Lato-bold.fntdata"/><Relationship Id="rId30" Type="http://schemas.openxmlformats.org/officeDocument/2006/relationships/slide" Target="slides/slide24.xml"/><Relationship Id="rId74" Type="http://schemas.openxmlformats.org/officeDocument/2006/relationships/font" Target="fonts/Lato-regular.fntdata"/><Relationship Id="rId33" Type="http://schemas.openxmlformats.org/officeDocument/2006/relationships/slide" Target="slides/slide27.xml"/><Relationship Id="rId77" Type="http://schemas.openxmlformats.org/officeDocument/2006/relationships/font" Target="fonts/Lato-boldItalic.fntdata"/><Relationship Id="rId32" Type="http://schemas.openxmlformats.org/officeDocument/2006/relationships/slide" Target="slides/slide26.xml"/><Relationship Id="rId76" Type="http://schemas.openxmlformats.org/officeDocument/2006/relationships/font" Target="fonts/Lato-italic.fntdata"/><Relationship Id="rId35" Type="http://schemas.openxmlformats.org/officeDocument/2006/relationships/slide" Target="slides/slide29.xml"/><Relationship Id="rId79" Type="http://schemas.openxmlformats.org/officeDocument/2006/relationships/font" Target="fonts/CenturyGothic-bold.fntdata"/><Relationship Id="rId34" Type="http://schemas.openxmlformats.org/officeDocument/2006/relationships/slide" Target="slides/slide28.xml"/><Relationship Id="rId78" Type="http://schemas.openxmlformats.org/officeDocument/2006/relationships/font" Target="fonts/CenturyGothic-regular.fntdata"/><Relationship Id="rId71" Type="http://schemas.openxmlformats.org/officeDocument/2006/relationships/font" Target="fonts/PlayfairDisplay-bold.fntdata"/><Relationship Id="rId70" Type="http://schemas.openxmlformats.org/officeDocument/2006/relationships/font" Target="fonts/PlayfairDisplay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Caveat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vea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4a17317c0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4a17317c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4a17317c0_2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a17317c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a17317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4a17317c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4a17317c0_2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4a17317c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64a17317c0_2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a17317c0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a17317c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4a17317c0_2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d5464e8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d5464e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64d5464e8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a17317c0_2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a17317c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64a17317c0_2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a17317c0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a17317c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64a17317c0_2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4a17317c0_2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4a17317c0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64a17317c0_2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4a17317c0_2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4a17317c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64a17317c0_2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a17317c0_2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a17317c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64a17317c0_2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4a17317c0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4a17317c0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4a17317c0_2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4a17317c0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4a17317c0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4a17317c0_2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a17317c0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a17317c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4a17317c0_2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4a17317c0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4a17317c0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4a17317c0_2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a17317c0_2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a17317c0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64a17317c0_2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a17317c0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a17317c0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64a17317c0_2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a17317c0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4a17317c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64a17317c0_0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4a17317c0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4a17317c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64a17317c0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a17317c0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a17317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64a17317c0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a17317c0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a17317c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64a17317c0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4a17317c0_2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4a17317c0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64a17317c0_2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a17317c0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4a17317c0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64a17317c0_2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4a17317c0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4a17317c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64a17317c0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ad50675d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64ad50675d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64ad50675d_4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4ad50675d_4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64ad50675d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4ad50675d_4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4ad50675d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64ad50675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64ad50675d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a17317c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a17317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64a17317c0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4ad50675d_4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64ad50675d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64ad50675d_4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a17317c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4a17317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64a17317c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4ad50675d_4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64ad50675d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64ad50675d_4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4a17317c0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4a17317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64a17317c0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a17317c0_2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a17317c0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64a17317c0_2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4a17317c0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4a17317c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64a17317c0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4a17317c0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4a17317c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64a17317c0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a17317c0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4a17317c0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4a17317c0_2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4a17317c0_2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4a17317c0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64a17317c0_2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a17317c0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a17317c0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4a17317c0_2_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3664445" y="998400"/>
            <a:ext cx="4860000" cy="48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89561" y="1323600"/>
            <a:ext cx="4209600" cy="4210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4127258" y="2169600"/>
            <a:ext cx="3934200" cy="211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127408" y="4355907"/>
            <a:ext cx="3934200" cy="935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6727600"/>
            <a:ext cx="121887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415492" y="1644133"/>
            <a:ext cx="11357700" cy="21468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415492" y="3892600"/>
            <a:ext cx="11357700" cy="1428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837982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837982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4037549" y="6356351"/>
            <a:ext cx="41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79223" y="1898500"/>
            <a:ext cx="10830300" cy="2397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6727600"/>
            <a:ext cx="121887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1549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44152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15492" y="185517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653496" y="701800"/>
            <a:ext cx="74895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6094413" y="-33"/>
            <a:ext cx="60945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6704487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353908" y="1477267"/>
            <a:ext cx="5392200" cy="2244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353908" y="3793601"/>
            <a:ext cx="5392200" cy="17940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25889" y="5640767"/>
            <a:ext cx="7996200" cy="798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  <a:defRPr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317385" y="6241346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5" Type="http://schemas.openxmlformats.org/officeDocument/2006/relationships/image" Target="../media/image81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82.png"/><Relationship Id="rId5" Type="http://schemas.openxmlformats.org/officeDocument/2006/relationships/image" Target="../media/image49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Relationship Id="rId8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4037300" y="4884475"/>
            <a:ext cx="4114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500" u="none" cap="none" strike="noStrike">
                <a:solidFill>
                  <a:schemeClr val="lt1"/>
                </a:solidFill>
              </a:rPr>
              <a:t>조장 : 오영수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500" u="none" cap="none" strike="noStrike">
                <a:solidFill>
                  <a:schemeClr val="lt1"/>
                </a:solidFill>
              </a:rPr>
              <a:t>조원 : 김현이, 김희준, 엄지훈, 이상준, 최범식</a:t>
            </a:r>
            <a:endParaRPr i="0" sz="1500" u="none" cap="none" strike="noStrike"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92538" y="4519375"/>
            <a:ext cx="33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Team Name: 스미스 (SMS)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426725" y="1701800"/>
            <a:ext cx="3335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S.M.S </a:t>
            </a:r>
            <a:endParaRPr sz="24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(Social Mentoring Service)</a:t>
            </a:r>
            <a:endParaRPr sz="24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53908" y="1184092"/>
            <a:ext cx="5392200" cy="2244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프로젝</a:t>
            </a:r>
            <a:r>
              <a:rPr lang="ko-KR"/>
              <a:t>트 소개</a:t>
            </a:r>
            <a:endParaRPr/>
          </a:p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353908" y="3775226"/>
            <a:ext cx="5392200" cy="17940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Social Mentoring Service</a:t>
            </a:r>
            <a:endParaRPr/>
          </a:p>
        </p:txBody>
      </p:sp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ko-KR" sz="3000"/>
              <a:t>SMS </a:t>
            </a:r>
            <a:r>
              <a:rPr lang="ko-KR" sz="3000"/>
              <a:t>란?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ko-KR" sz="3000"/>
              <a:t>벤치마킹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ko-KR" sz="3000"/>
              <a:t>구현목표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ko-KR" sz="3000"/>
              <a:t>개발일정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ko-KR" sz="3000"/>
              <a:t>개발환경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</a:t>
            </a:r>
            <a:r>
              <a:rPr lang="ko-KR"/>
              <a:t>트 소개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61525" y="1701800"/>
            <a:ext cx="10512900" cy="435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/>
              <a:t>SMS (Social Mentoring Service) 란? 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ko-KR"/>
              <a:t>취업준비생과 현직자를 연결시켜줄 전문적인 멘토링 서비스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ko-KR"/>
              <a:t> </a:t>
            </a:r>
            <a:r>
              <a:rPr b="1" lang="ko-KR"/>
              <a:t>	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/>
              <a:t> </a:t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896950" y="2719925"/>
            <a:ext cx="5120100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896950" y="3070500"/>
            <a:ext cx="4783800" cy="310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Mentee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취업준비생은 취업을 위한 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전문적인 멘토들의 조언을 얻는다!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316100" y="3070500"/>
            <a:ext cx="4783800" cy="300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Mentor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현직자는 전문적인 지식과 팁을 멘티들에게 정보를 주고 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같은 직종의 멘토들과 함께 고민을 털고 실직적 조언을 얻는다!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</a:t>
            </a:r>
            <a:r>
              <a:rPr lang="ko-KR"/>
              <a:t>트 소개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750" y="1625238"/>
            <a:ext cx="5264825" cy="43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7241825" y="2898150"/>
            <a:ext cx="4032600" cy="28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</a:pPr>
            <a:r>
              <a:rPr b="1" lang="ko-KR" sz="2000">
                <a:solidFill>
                  <a:srgbClr val="434343"/>
                </a:solidFill>
              </a:rPr>
              <a:t>멘토링 서비스</a:t>
            </a:r>
            <a:endParaRPr b="1" sz="2000">
              <a:solidFill>
                <a:srgbClr val="434343"/>
              </a:solidFill>
            </a:endParaRPr>
          </a:p>
          <a:p>
            <a:pPr indent="-2984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</a:pPr>
            <a:r>
              <a:rPr b="1" lang="ko-KR" sz="2000">
                <a:solidFill>
                  <a:srgbClr val="434343"/>
                </a:solidFill>
              </a:rPr>
              <a:t>컨텐츠</a:t>
            </a:r>
            <a:endParaRPr b="1" sz="2000">
              <a:solidFill>
                <a:srgbClr val="434343"/>
              </a:solidFill>
            </a:endParaRPr>
          </a:p>
          <a:p>
            <a:pPr indent="-2984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</a:pPr>
            <a:r>
              <a:rPr b="1" lang="ko-KR" sz="2000">
                <a:solidFill>
                  <a:srgbClr val="434343"/>
                </a:solidFill>
              </a:rPr>
              <a:t>모임</a:t>
            </a:r>
            <a:endParaRPr b="1" sz="2000">
              <a:solidFill>
                <a:srgbClr val="434343"/>
              </a:solidFill>
            </a:endParaRPr>
          </a:p>
          <a:p>
            <a:pPr indent="-2984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</a:pPr>
            <a:r>
              <a:rPr b="1" lang="ko-KR" sz="2000">
                <a:solidFill>
                  <a:srgbClr val="434343"/>
                </a:solidFill>
              </a:rPr>
              <a:t>멘토 지원</a:t>
            </a:r>
            <a:endParaRPr b="1" sz="2000">
              <a:solidFill>
                <a:srgbClr val="434343"/>
              </a:solidFill>
            </a:endParaRPr>
          </a:p>
          <a:p>
            <a:pPr indent="-2984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</a:pPr>
            <a:r>
              <a:rPr b="1" lang="ko-KR" sz="2000">
                <a:solidFill>
                  <a:srgbClr val="434343"/>
                </a:solidFill>
              </a:rPr>
              <a:t>멘토찾기</a:t>
            </a:r>
            <a:endParaRPr b="1" sz="2000">
              <a:solidFill>
                <a:srgbClr val="434343"/>
              </a:solidFill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7241825" y="1701788"/>
            <a:ext cx="3523800" cy="7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066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&lt;벤치마킹&gt;  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멘토링 서비스 “잇다＂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</a:t>
            </a:r>
            <a:r>
              <a:rPr lang="ko-KR"/>
              <a:t>트 소개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837970" y="1500200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666666"/>
                </a:solidFill>
              </a:rPr>
              <a:t>구</a:t>
            </a:r>
            <a:r>
              <a:rPr lang="ko-KR" sz="3000">
                <a:solidFill>
                  <a:srgbClr val="666666"/>
                </a:solidFill>
              </a:rPr>
              <a:t>현 목표 : </a:t>
            </a:r>
            <a:r>
              <a:rPr lang="ko-KR" sz="3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커리어와 취업을 고민하는 모든곳에 현직자를 연결</a:t>
            </a:r>
            <a:endParaRPr sz="3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멘토 지원을 통한 멘토, 멘티 구별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멘토가 쓰고 멘티가 참조 할 수 있는 에세이방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멘티가 멘토와 </a:t>
            </a: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만날 수 있는</a:t>
            </a: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모임방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취업준비생, 멘토들 사이 팔로우 시스템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멘토들에게 질문하고 답변 받을수있는 서비스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559671" y="116632"/>
            <a:ext cx="10157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lang="ko-KR"/>
              <a:t>프로젝트 소개</a:t>
            </a:r>
            <a:r>
              <a:rPr lang="ko-KR" sz="2400"/>
              <a:t>  &lt;개발일정&gt;</a:t>
            </a:r>
            <a:endParaRPr sz="2400"/>
          </a:p>
        </p:txBody>
      </p:sp>
      <p:graphicFrame>
        <p:nvGraphicFramePr>
          <p:cNvPr id="214" name="Google Shape;214;p27"/>
          <p:cNvGraphicFramePr/>
          <p:nvPr/>
        </p:nvGraphicFramePr>
        <p:xfrm>
          <a:off x="644093" y="11271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{88F27930-5E74-4A1B-B0E4-20144A7B27FB}</a:tableStyleId>
              </a:tblPr>
              <a:tblGrid>
                <a:gridCol w="1230250"/>
                <a:gridCol w="1230250"/>
                <a:gridCol w="1230250"/>
                <a:gridCol w="1230250"/>
                <a:gridCol w="1230250"/>
                <a:gridCol w="1230250"/>
                <a:gridCol w="1230250"/>
                <a:gridCol w="1230250"/>
                <a:gridCol w="1230250"/>
              </a:tblGrid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/2</a:t>
                      </a: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8</a:t>
                      </a:r>
                      <a:r>
                        <a:rPr lang="ko-KR" sz="1800" u="none" cap="none" strike="noStrike"/>
                        <a:t>/2</a:t>
                      </a:r>
                      <a:r>
                        <a:rPr lang="ko-KR" sz="1800"/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8</a:t>
                      </a:r>
                      <a:r>
                        <a:rPr lang="ko-KR" sz="1800" u="none" cap="none" strike="noStrike"/>
                        <a:t>/2</a:t>
                      </a:r>
                      <a:r>
                        <a:rPr lang="ko-KR" sz="1800"/>
                        <a:t>6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8</a:t>
                      </a:r>
                      <a:r>
                        <a:rPr lang="ko-KR" sz="1800" u="none" cap="none" strike="noStrike"/>
                        <a:t>/</a:t>
                      </a:r>
                      <a:r>
                        <a:rPr lang="ko-KR" sz="1800"/>
                        <a:t>28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8</a:t>
                      </a:r>
                      <a:r>
                        <a:rPr lang="ko-KR" sz="1800" u="none" cap="none" strike="noStrike"/>
                        <a:t>/</a:t>
                      </a:r>
                      <a:r>
                        <a:rPr lang="ko-KR" sz="1800"/>
                        <a:t>29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8/30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8/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31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9/8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/9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/10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/11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/12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/13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/14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rgbClr val="FFFFFF"/>
                          </a:solidFill>
                        </a:rPr>
                        <a:t>/15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9/16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9/19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9/18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9/19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9/20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9/23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9/24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9/25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9/26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9/27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9/28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9/29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9/30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/3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/4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/5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/6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/7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/8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/10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44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27"/>
          <p:cNvSpPr txBox="1"/>
          <p:nvPr/>
        </p:nvSpPr>
        <p:spPr>
          <a:xfrm>
            <a:off x="947300" y="1650575"/>
            <a:ext cx="6707400" cy="24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</a:rPr>
              <a:t>주제 선정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8367750" y="1667625"/>
            <a:ext cx="3197100" cy="243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</a:rPr>
              <a:t>기획, 설계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947300" y="2535975"/>
            <a:ext cx="4351800" cy="24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기획, 설계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5920300" y="2535875"/>
            <a:ext cx="4351800" cy="258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Database 설계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10717075" y="2535775"/>
            <a:ext cx="847800" cy="24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947300" y="3429000"/>
            <a:ext cx="5565300" cy="24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기초 작업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7104700" y="3404125"/>
            <a:ext cx="4460100" cy="258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기능 구현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947300" y="4302275"/>
            <a:ext cx="10617300" cy="258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기능 구현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947300" y="5180500"/>
            <a:ext cx="769800" cy="258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2210525" y="5195400"/>
            <a:ext cx="3048900" cy="258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유지보수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5920300" y="5200425"/>
            <a:ext cx="5644500" cy="24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Smoke Testing (결함 식별, 유효성 검사)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967025" y="6063750"/>
            <a:ext cx="6707400" cy="258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서류작업,발표준비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소개 </a:t>
            </a:r>
            <a:r>
              <a:rPr lang="ko-KR" sz="2400"/>
              <a:t>-개발환경-</a:t>
            </a:r>
            <a:endParaRPr sz="2400"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운영체제: Windows 10 64bit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개발도구: Spring Framework, JDK 1.8, SQL Developer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DBMS: Oracle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Programming Language: Java, SQL, CSS, HTML, Javascript(Ajax, Jquery)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53908" y="1477267"/>
            <a:ext cx="5392200" cy="2244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/>
              <a:t>프로젝</a:t>
            </a:r>
            <a:r>
              <a:rPr lang="ko-KR" sz="4800"/>
              <a:t>트 산출물</a:t>
            </a:r>
            <a:endParaRPr sz="4800"/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353908" y="3793601"/>
            <a:ext cx="5392200" cy="17940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Output</a:t>
            </a:r>
            <a:endParaRPr/>
          </a:p>
        </p:txBody>
      </p:sp>
      <p:sp>
        <p:nvSpPr>
          <p:cNvPr id="241" name="Google Shape;241;p29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ERD(E-R Diagram)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유스케이스</a:t>
            </a:r>
            <a:r>
              <a:rPr lang="ko-KR"/>
              <a:t> 다이어그램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클래스 다이어그램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시퀀스 다이어 그램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주요기능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E-R Diagram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415500" y="1356700"/>
            <a:ext cx="11357700" cy="473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descr="검은색, 모니터, 주차장, 컴퓨터이(가) 표시된 사진&#10;&#10;자동 생성된 설명"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425" y="1562975"/>
            <a:ext cx="8521995" cy="47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유스케이</a:t>
            </a:r>
            <a:r>
              <a:rPr lang="ko-KR"/>
              <a:t>스 다이어그램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, 지도이(가) 표시된 사진&#10;&#10;자동 생성된 설명" id="256" name="Google Shape;2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775" y="1772825"/>
            <a:ext cx="6596075" cy="43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유스케이</a:t>
            </a:r>
            <a:r>
              <a:rPr lang="ko-KR"/>
              <a:t>스 다이어그램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, 지도이(가) 표시된 사진&#10;&#10;자동 생성된 설명" id="263" name="Google Shape;2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650" y="1556800"/>
            <a:ext cx="8947525" cy="50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Table of contents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837982" y="1825625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581" lvl="0" marL="22853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역할분담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47581" lvl="0" marL="22853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프로젝트소개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47581" lvl="0" marL="228531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프로젝트 산출물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47581" lvl="0" marL="228531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스토리보드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47581" lvl="0" marL="228531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프로젝트 시연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47581" lvl="0" marL="228531" rtl="0" algn="l">
              <a:lnSpc>
                <a:spcPct val="140000"/>
              </a:lnSpc>
              <a:spcBef>
                <a:spcPts val="1000"/>
              </a:spcBef>
              <a:spcAft>
                <a:spcPts val="210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QnA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유스케이</a:t>
            </a:r>
            <a:r>
              <a:rPr lang="ko-KR"/>
              <a:t>스 다이어그램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, 지도이(가) 표시된 사진&#10;&#10;자동 생성된 설명"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860" y="1556792"/>
            <a:ext cx="9483748" cy="50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</a:t>
            </a:r>
            <a:r>
              <a:rPr lang="ko-KR"/>
              <a:t>스 다이어그램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ko-KR"/>
              <a:t>&lt;전</a:t>
            </a:r>
            <a:r>
              <a:rPr lang="ko-KR"/>
              <a:t>체&gt;</a:t>
            </a:r>
            <a:endParaRPr/>
          </a:p>
        </p:txBody>
      </p:sp>
      <p:pic>
        <p:nvPicPr>
          <p:cNvPr descr="텍스트, 지도이(가) 표시된 사진&#10;&#10;자동 생성된 설명" id="278" name="Google Shape;2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076" y="1701800"/>
            <a:ext cx="9175127" cy="4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</a:t>
            </a:r>
            <a:r>
              <a:rPr lang="ko-KR"/>
              <a:t>스 다이어그램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ko-KR"/>
              <a:t>&lt;Controller</a:t>
            </a:r>
            <a:r>
              <a:rPr lang="ko-KR"/>
              <a:t>&gt;</a:t>
            </a:r>
            <a:endParaRPr/>
          </a:p>
        </p:txBody>
      </p:sp>
      <p:pic>
        <p:nvPicPr>
          <p:cNvPr descr="스크린샷이(가) 표시된 사진&#10;&#10;자동 생성된 설명"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-2701" r="0" t="0"/>
          <a:stretch/>
        </p:blipFill>
        <p:spPr>
          <a:xfrm>
            <a:off x="2482175" y="1701800"/>
            <a:ext cx="9432275" cy="45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</a:t>
            </a:r>
            <a:r>
              <a:rPr lang="ko-KR"/>
              <a:t>스 다이어그램</a:t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ko-KR"/>
              <a:t>&lt;DAO&gt; </a:t>
            </a:r>
            <a:endParaRPr/>
          </a:p>
        </p:txBody>
      </p:sp>
      <p:pic>
        <p:nvPicPr>
          <p:cNvPr descr="텍스트이(가) 표시된 사진&#10;&#10;자동 생성된 설명"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525" y="1701800"/>
            <a:ext cx="7496876" cy="48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다이어그램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ko-KR"/>
              <a:t>&lt;DTO&gt; </a:t>
            </a:r>
            <a:endParaRPr/>
          </a:p>
        </p:txBody>
      </p:sp>
      <p:pic>
        <p:nvPicPr>
          <p:cNvPr descr="텍스트이(가) 표시된 사진&#10;&#10;자동 생성된 설명" id="302" name="Google Shape;3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373" y="1701800"/>
            <a:ext cx="8950479" cy="45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</a:t>
            </a:r>
            <a:r>
              <a:rPr lang="ko-KR"/>
              <a:t>스 다이어그램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ko-KR"/>
              <a:t>&lt;Service&gt;</a:t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600" y="1701800"/>
            <a:ext cx="9054475" cy="4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시퀀스 다이어그램</a:t>
            </a:r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13" y="1500200"/>
            <a:ext cx="7450084" cy="51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시퀀스 다이어그램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425" y="1500200"/>
            <a:ext cx="7886763" cy="51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시퀀스 다이어그램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438" y="1500200"/>
            <a:ext cx="7739827" cy="51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시퀀스 다이어그램</a:t>
            </a: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438" y="1500200"/>
            <a:ext cx="7739827" cy="51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53908" y="1477267"/>
            <a:ext cx="5392200" cy="2244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</a:t>
            </a:r>
            <a:r>
              <a:rPr lang="ko-KR"/>
              <a:t> 분담</a:t>
            </a:r>
            <a:endParaRPr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53908" y="3793601"/>
            <a:ext cx="5392200" cy="17940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Contribution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</a:t>
            </a:r>
            <a:r>
              <a:rPr lang="ko-KR"/>
              <a:t>장: </a:t>
            </a:r>
            <a:r>
              <a:rPr lang="ko-KR"/>
              <a:t>오 영수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</a:t>
            </a:r>
            <a:r>
              <a:rPr lang="ko-KR"/>
              <a:t>김 현이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</a:t>
            </a:r>
            <a:r>
              <a:rPr lang="ko-KR"/>
              <a:t>김 희준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</a:t>
            </a:r>
            <a:r>
              <a:rPr lang="ko-KR"/>
              <a:t>엄 지훈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</a:t>
            </a:r>
            <a:r>
              <a:rPr lang="ko-KR"/>
              <a:t>이 상준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/>
              <a:t>팀</a:t>
            </a:r>
            <a:r>
              <a:rPr lang="ko-KR"/>
              <a:t>원: </a:t>
            </a:r>
            <a:r>
              <a:rPr lang="ko-KR"/>
              <a:t>최 범식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415492" y="521800"/>
            <a:ext cx="11357700" cy="834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주요기능</a:t>
            </a:r>
            <a:endParaRPr/>
          </a:p>
        </p:txBody>
      </p:sp>
      <p:sp>
        <p:nvSpPr>
          <p:cNvPr id="345" name="Google Shape;345;p43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API</a:t>
            </a:r>
            <a:r>
              <a:rPr lang="ko-KR"/>
              <a:t>를 통한 여러가지 로그인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멘티 또는 멘티 프로필 설정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멘티는 멘토로 지원 할 수있는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멘토를 팔로우 할 수 있는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멘토는 에세이 작성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멘토는 모임방 개설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유저가 쉽게 볼 수 있는 에세이, 모임방, 분야별 리스트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멘티가 질문하고 멘토가 답변 하는 질문답변 기능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회원 탈퇴시 탈퇴한 회원의 모든 기록 삭제기능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679223" y="1898500"/>
            <a:ext cx="10830300" cy="2397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STORY BOARD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380641" y="44624"/>
            <a:ext cx="10157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-메인 페이지-</a:t>
            </a:r>
            <a:r>
              <a:rPr lang="ko-KR" sz="4000"/>
              <a:t> </a:t>
            </a:r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50" y="995349"/>
            <a:ext cx="108036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/>
          <p:nvPr/>
        </p:nvSpPr>
        <p:spPr>
          <a:xfrm>
            <a:off x="8583750" y="1012050"/>
            <a:ext cx="720300" cy="55554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9571600" y="1683050"/>
            <a:ext cx="23979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tiles 설정 이용하여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header, body, footer로 나눔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-메인 페이지(로그인 전)-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실내, 컴퓨터, 모니터이(가) 표시된 사진&#10;&#10;자동 생성된 설명" id="367" name="Google Shape;367;p46"/>
          <p:cNvPicPr preferRelativeResize="0"/>
          <p:nvPr/>
        </p:nvPicPr>
        <p:blipFill rotWithShape="1">
          <a:blip r:embed="rId3">
            <a:alphaModFix/>
          </a:blip>
          <a:srcRect b="4015" l="0" r="-969" t="9636"/>
          <a:stretch/>
        </p:blipFill>
        <p:spPr>
          <a:xfrm>
            <a:off x="662025" y="1075550"/>
            <a:ext cx="108324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8459850" y="4034225"/>
            <a:ext cx="3119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모임 참여, 멘토 정보 조회 등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주요 기능은 로그인 후 이용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-메인 페이지(로그인 후)-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사진, 컴퓨터, 앉아있는이(가) 표시된 사진&#10;&#10;자동 생성된 설명" id="375" name="Google Shape;3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47" y="976520"/>
            <a:ext cx="10771201" cy="56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/>
        </p:nvSpPr>
        <p:spPr>
          <a:xfrm>
            <a:off x="1117600" y="1140325"/>
            <a:ext cx="10042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47"/>
          <p:cNvSpPr/>
          <p:nvPr/>
        </p:nvSpPr>
        <p:spPr>
          <a:xfrm>
            <a:off x="4509500" y="976525"/>
            <a:ext cx="1772400" cy="2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6566350" y="976525"/>
            <a:ext cx="1614000" cy="2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47"/>
          <p:cNvSpPr/>
          <p:nvPr/>
        </p:nvSpPr>
        <p:spPr>
          <a:xfrm>
            <a:off x="8244925" y="976525"/>
            <a:ext cx="310200" cy="2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3083075" y="2204500"/>
            <a:ext cx="3686100" cy="251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6893075" y="2280700"/>
            <a:ext cx="1570200" cy="23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3768675" y="5023775"/>
            <a:ext cx="5116500" cy="181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4326400" y="1251600"/>
            <a:ext cx="2127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로그인 환영 문구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-"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marquee 효과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6460000" y="1251600"/>
            <a:ext cx="1671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메인메뉴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7755400" y="1251600"/>
            <a:ext cx="1671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setting </a:t>
            </a: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메뉴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1055825" y="2413250"/>
            <a:ext cx="19176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최근 작성한 에세이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8435800" y="2280700"/>
            <a:ext cx="2822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베스트 팔로워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-"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팔로워 많은 순 노출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8435800" y="3728500"/>
            <a:ext cx="2822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팔로잉 리스트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-"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내가 팔로우 한 멘토 리스트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9045400" y="5709700"/>
            <a:ext cx="2822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최근 개설된 모임 리스트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-회원가입-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모니터, 앉아있는이(가) 표시된 사진&#10;&#10;자동 생성된 설명" id="396" name="Google Shape;396;p48"/>
          <p:cNvPicPr preferRelativeResize="0"/>
          <p:nvPr/>
        </p:nvPicPr>
        <p:blipFill rotWithShape="1">
          <a:blip r:embed="rId3">
            <a:alphaModFix/>
          </a:blip>
          <a:srcRect b="5087" l="0" r="0" t="8824"/>
          <a:stretch/>
        </p:blipFill>
        <p:spPr>
          <a:xfrm>
            <a:off x="761650" y="1044325"/>
            <a:ext cx="10800000" cy="5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380641" y="44624"/>
            <a:ext cx="10157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-회원가입 : 유효성 검사-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모니터, 책상이(가) 표시된 사진&#10;&#10;자동 생성된 설명" id="403" name="Google Shape;403;p49"/>
          <p:cNvPicPr preferRelativeResize="0"/>
          <p:nvPr/>
        </p:nvPicPr>
        <p:blipFill rotWithShape="1">
          <a:blip r:embed="rId3">
            <a:alphaModFix/>
          </a:blip>
          <a:srcRect b="3887" l="0" r="-1916" t="8943"/>
          <a:stretch/>
        </p:blipFill>
        <p:spPr>
          <a:xfrm>
            <a:off x="868900" y="1046700"/>
            <a:ext cx="10800000" cy="5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380641" y="44624"/>
            <a:ext cx="10157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-로그인-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책상이(가) 표시된 사진&#10;&#10;자동 생성된 설명" id="410" name="Google Shape;410;p50"/>
          <p:cNvPicPr preferRelativeResize="0"/>
          <p:nvPr/>
        </p:nvPicPr>
        <p:blipFill rotWithShape="1">
          <a:blip r:embed="rId3">
            <a:alphaModFix/>
          </a:blip>
          <a:srcRect b="4403" l="0" r="-1512" t="9589"/>
          <a:stretch/>
        </p:blipFill>
        <p:spPr>
          <a:xfrm>
            <a:off x="853050" y="1084900"/>
            <a:ext cx="10800000" cy="5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380641" y="44624"/>
            <a:ext cx="10157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-로그인-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책상이(가) 표시된 사진&#10;&#10;자동 생성된 설명" id="417" name="Google Shape;417;p51"/>
          <p:cNvPicPr preferRelativeResize="0"/>
          <p:nvPr/>
        </p:nvPicPr>
        <p:blipFill rotWithShape="1">
          <a:blip r:embed="rId3">
            <a:alphaModFix/>
          </a:blip>
          <a:srcRect b="5303" l="586" r="0" t="9153"/>
          <a:stretch/>
        </p:blipFill>
        <p:spPr>
          <a:xfrm>
            <a:off x="614600" y="1028975"/>
            <a:ext cx="11008348" cy="56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/>
          <p:nvPr/>
        </p:nvSpPr>
        <p:spPr>
          <a:xfrm>
            <a:off x="5046825" y="2748750"/>
            <a:ext cx="2045100" cy="11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7213225" y="2847425"/>
            <a:ext cx="35130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로그인 API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-"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네이버, 카카오, 구글, 페이스북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5096225" y="4611000"/>
            <a:ext cx="2045100" cy="4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7289425" y="4523825"/>
            <a:ext cx="35130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아이디, 비밀번호 유효성 검사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-About-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428" name="Google Shape;4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65" y="941760"/>
            <a:ext cx="6479999" cy="364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29" name="Google Shape;42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2860" y="2728804"/>
            <a:ext cx="6480000" cy="3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</a:t>
            </a:r>
            <a:r>
              <a:rPr lang="ko-KR"/>
              <a:t>장: 오 영수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15492" y="185517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 sz="1900"/>
              <a:t>회원가입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로그인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프로필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유저 관리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CSS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프로젝트 진행 총괄</a:t>
            </a:r>
            <a:endParaRPr sz="19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800" y="2058425"/>
            <a:ext cx="2790450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300" y="1142775"/>
            <a:ext cx="2683388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722" y="897125"/>
            <a:ext cx="2683400" cy="2017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1700" y="1701800"/>
            <a:ext cx="2608100" cy="17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86150" y="2580050"/>
            <a:ext cx="2102703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5625" y="3709300"/>
            <a:ext cx="1702118" cy="2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9450" y="4375325"/>
            <a:ext cx="2328750" cy="16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4437" y="3167375"/>
            <a:ext cx="1995877" cy="20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-멘토 지원하기-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앉아있는, 노트북이(가) 표시된 사진&#10;&#10;자동 생성된 설명" id="436" name="Google Shape;4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212" y="1048544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/>
          <p:nvPr/>
        </p:nvSpPr>
        <p:spPr>
          <a:xfrm>
            <a:off x="5979775" y="3777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회원가입 후 모든 회원은 멘토 지원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4326550" y="3632750"/>
            <a:ext cx="3616800" cy="40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8113375" y="36543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가입된 회원 정보에서 이름 자동으로 입력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-멘토지원하기-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이(가) 표시된 사진&#10;&#10;자동 생성된 설명"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12" y="968152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/>
        </p:nvSpPr>
        <p:spPr>
          <a:xfrm>
            <a:off x="8311250" y="3580325"/>
            <a:ext cx="3119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※ 멘토로 등록된 이후 재지원 불가능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-멘토 찾기-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454" name="Google Shape;4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4" y="872312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 txBox="1"/>
          <p:nvPr/>
        </p:nvSpPr>
        <p:spPr>
          <a:xfrm>
            <a:off x="5979775" y="3777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멘토로 등록된 멘토 정보 조회하는 페이지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-멘토 찾기-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이(가) 표시된 사진&#10;&#10;자동 생성된 설명" id="462" name="Google Shape;462;p56"/>
          <p:cNvPicPr preferRelativeResize="0"/>
          <p:nvPr/>
        </p:nvPicPr>
        <p:blipFill rotWithShape="1">
          <a:blip r:embed="rId3">
            <a:alphaModFix/>
          </a:blip>
          <a:srcRect b="4050" l="0" r="-1245" t="9022"/>
          <a:stretch/>
        </p:blipFill>
        <p:spPr>
          <a:xfrm>
            <a:off x="846813" y="992325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/>
          <p:nvPr/>
        </p:nvSpPr>
        <p:spPr>
          <a:xfrm>
            <a:off x="3243950" y="2935075"/>
            <a:ext cx="3705600" cy="28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56"/>
          <p:cNvSpPr txBox="1"/>
          <p:nvPr/>
        </p:nvSpPr>
        <p:spPr>
          <a:xfrm>
            <a:off x="7094825" y="2868750"/>
            <a:ext cx="354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멘토링 카테고리 별 조회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–멘토 팔로잉-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실내, 컴퓨터, 모니터이(가) 표시된 사진&#10;&#10;자동 생성된 설명" id="471" name="Google Shape;471;p57"/>
          <p:cNvPicPr preferRelativeResize="0"/>
          <p:nvPr/>
        </p:nvPicPr>
        <p:blipFill rotWithShape="1">
          <a:blip r:embed="rId3">
            <a:alphaModFix/>
          </a:blip>
          <a:srcRect b="3147" l="0" r="-1020" t="9432"/>
          <a:stretch/>
        </p:blipFill>
        <p:spPr>
          <a:xfrm>
            <a:off x="832400" y="1060775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/>
          <p:nvPr/>
        </p:nvSpPr>
        <p:spPr>
          <a:xfrm>
            <a:off x="5370725" y="4300125"/>
            <a:ext cx="617400" cy="41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6063350" y="3039225"/>
            <a:ext cx="548100" cy="31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7173775" y="3226725"/>
            <a:ext cx="41007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Ajax 이용하여 새로고침 없이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팔로우 여부, 팔로워 수 즉각 반영되도록 구현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57"/>
          <p:cNvSpPr/>
          <p:nvPr/>
        </p:nvSpPr>
        <p:spPr>
          <a:xfrm>
            <a:off x="6056525" y="4300125"/>
            <a:ext cx="617400" cy="41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57"/>
          <p:cNvSpPr txBox="1"/>
          <p:nvPr/>
        </p:nvSpPr>
        <p:spPr>
          <a:xfrm>
            <a:off x="6792775" y="4293525"/>
            <a:ext cx="41007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멘토에게 1:1 질문 작성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380641" y="44624"/>
            <a:ext cx="10157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–1:1 질문/답변-</a:t>
            </a:r>
            <a:r>
              <a:rPr lang="ko-KR" sz="4000"/>
              <a:t> </a:t>
            </a:r>
            <a:endParaRPr/>
          </a:p>
        </p:txBody>
      </p:sp>
      <p:pic>
        <p:nvPicPr>
          <p:cNvPr id="483" name="Google Shape;4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17824"/>
            <a:ext cx="10800000" cy="561157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8"/>
          <p:cNvSpPr txBox="1"/>
          <p:nvPr/>
        </p:nvSpPr>
        <p:spPr>
          <a:xfrm>
            <a:off x="8920850" y="3351725"/>
            <a:ext cx="27207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Modal창 처리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질문 내용은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My Q&amp;A 페이지에서 확인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–My </a:t>
            </a:r>
            <a:r>
              <a:rPr lang="ko-KR" sz="2400"/>
              <a:t>Q</a:t>
            </a:r>
            <a:r>
              <a:rPr lang="ko-KR" sz="2400"/>
              <a:t>&amp;A-</a:t>
            </a:r>
            <a:r>
              <a:rPr lang="ko-KR" sz="4000"/>
              <a:t> </a:t>
            </a:r>
            <a:endParaRPr/>
          </a:p>
        </p:txBody>
      </p:sp>
      <p:pic>
        <p:nvPicPr>
          <p:cNvPr descr="실내, 스크린샷, 컴퓨터, 노트북이(가) 표시된 사진&#10;&#10;자동 생성된 설명" id="491" name="Google Shape;4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412" y="1340768"/>
            <a:ext cx="9000000" cy="5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9"/>
          <p:cNvSpPr txBox="1"/>
          <p:nvPr/>
        </p:nvSpPr>
        <p:spPr>
          <a:xfrm>
            <a:off x="5979775" y="301500"/>
            <a:ext cx="630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멘티 - 내가 한 질문만 확인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 - </a:t>
            </a: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받은 질문, 한 질문 확인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–My Q&amp;A-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노트북이(가) 표시된 사진&#10;&#10;자동 생성된 설명" id="499" name="Google Shape;49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412" y="1124744"/>
            <a:ext cx="9000000" cy="5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0"/>
          <p:cNvSpPr txBox="1"/>
          <p:nvPr/>
        </p:nvSpPr>
        <p:spPr>
          <a:xfrm>
            <a:off x="5979775" y="301500"/>
            <a:ext cx="630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멘토는 멘티 or 다른 멘토가 질문한 내용에 대해 댓글로 답변 등록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-&gt; 댓글 시스템으로 일회성에서 그치지 않고 멘토-멘티 간 지속적인 커뮤니케이션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-Essay-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실내, 모니터, 컴퓨터이(가) 표시된 사진&#10;&#10;자동 생성된 설명" id="507" name="Google Shape;507;p61"/>
          <p:cNvPicPr preferRelativeResize="0"/>
          <p:nvPr/>
        </p:nvPicPr>
        <p:blipFill rotWithShape="1">
          <a:blip r:embed="rId3">
            <a:alphaModFix/>
          </a:blip>
          <a:srcRect b="3964" l="0" r="-1245" t="8722"/>
          <a:stretch/>
        </p:blipFill>
        <p:spPr>
          <a:xfrm>
            <a:off x="992475" y="1095625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1"/>
          <p:cNvSpPr txBox="1"/>
          <p:nvPr/>
        </p:nvSpPr>
        <p:spPr>
          <a:xfrm>
            <a:off x="5979775" y="3777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멘토가 작성한 멘토링 콘텐츠가 등록되는 페이지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-Essay-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노트북이(가) 표시된 사진&#10;&#10;자동 생성된 설명" id="515" name="Google Shape;515;p62"/>
          <p:cNvPicPr preferRelativeResize="0"/>
          <p:nvPr/>
        </p:nvPicPr>
        <p:blipFill rotWithShape="1">
          <a:blip r:embed="rId3">
            <a:alphaModFix/>
          </a:blip>
          <a:srcRect b="3903" l="0" r="-1905" t="9359"/>
          <a:stretch/>
        </p:blipFill>
        <p:spPr>
          <a:xfrm>
            <a:off x="832400" y="988950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2"/>
          <p:cNvSpPr/>
          <p:nvPr/>
        </p:nvSpPr>
        <p:spPr>
          <a:xfrm>
            <a:off x="7128950" y="1767775"/>
            <a:ext cx="2946000" cy="139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62"/>
          <p:cNvSpPr txBox="1"/>
          <p:nvPr/>
        </p:nvSpPr>
        <p:spPr>
          <a:xfrm>
            <a:off x="7122775" y="33495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작성한 멘토 정보 -&gt; 멘토 프로필 페이지로 링크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김 현이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15492" y="185517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멘토찾</a:t>
            </a:r>
            <a:r>
              <a:rPr lang="ko-KR" sz="1900"/>
              <a:t>기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팔로우 기능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질문,답변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멘토 정보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멘토 리스트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CSS</a:t>
            </a:r>
            <a:endParaRPr sz="1900"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00" y="2403125"/>
            <a:ext cx="1890376" cy="1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650" y="1045900"/>
            <a:ext cx="2454053" cy="1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326" y="1344900"/>
            <a:ext cx="2366186" cy="17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1025" y="1908725"/>
            <a:ext cx="2288750" cy="202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5500" y="3687172"/>
            <a:ext cx="2454049" cy="167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3100" y="4182325"/>
            <a:ext cx="2366199" cy="191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9263" y="3418725"/>
            <a:ext cx="2454051" cy="168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3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-Essay-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524" name="Google Shape;5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41" y="961336"/>
            <a:ext cx="6480000" cy="3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25" name="Google Shape;52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2284" y="2118844"/>
            <a:ext cx="6480000" cy="3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-모임-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노트북, 전화이(가) 표시된 사진&#10;&#10;자동 생성된 설명" id="532" name="Google Shape;5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18" y="1048544"/>
            <a:ext cx="10800000" cy="568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4"/>
          <p:cNvSpPr txBox="1"/>
          <p:nvPr/>
        </p:nvSpPr>
        <p:spPr>
          <a:xfrm>
            <a:off x="5979775" y="3777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멘토가 개설한 멘토링 모임 정보를 조회할 수 있는 페이지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4045350" y="5442600"/>
            <a:ext cx="1036500" cy="33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64"/>
          <p:cNvSpPr txBox="1"/>
          <p:nvPr/>
        </p:nvSpPr>
        <p:spPr>
          <a:xfrm>
            <a:off x="5217775" y="5406900"/>
            <a:ext cx="5962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모집인원 아이콘 -&gt; 참여인원이 다 찼을 경우 ‘마감되었습니다’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아이콘으로 자동 변경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-모임-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542" name="Google Shape;5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12" y="973376"/>
            <a:ext cx="10800000" cy="56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380641" y="44624"/>
            <a:ext cx="10157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-모임-</a:t>
            </a:r>
            <a:r>
              <a:rPr lang="ko-KR" sz="4000"/>
              <a:t> </a:t>
            </a:r>
            <a:endParaRPr/>
          </a:p>
        </p:txBody>
      </p:sp>
      <p:pic>
        <p:nvPicPr>
          <p:cNvPr id="549" name="Google Shape;549;p66"/>
          <p:cNvPicPr preferRelativeResize="0"/>
          <p:nvPr/>
        </p:nvPicPr>
        <p:blipFill rotWithShape="1">
          <a:blip r:embed="rId3">
            <a:alphaModFix/>
          </a:blip>
          <a:srcRect b="4141" l="0" r="537" t="0"/>
          <a:stretch/>
        </p:blipFill>
        <p:spPr>
          <a:xfrm>
            <a:off x="838200" y="1017825"/>
            <a:ext cx="10800000" cy="5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6"/>
          <p:cNvSpPr txBox="1"/>
          <p:nvPr/>
        </p:nvSpPr>
        <p:spPr>
          <a:xfrm>
            <a:off x="8269075" y="2279425"/>
            <a:ext cx="267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카카오 우편번호 API 이용하여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모임 장소의 주소 입력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-모임-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557" name="Google Shape;5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41" y="941760"/>
            <a:ext cx="6480000" cy="3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58" name="Google Shape;55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292" y="2271240"/>
            <a:ext cx="6480000" cy="3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/>
          <p:nvPr/>
        </p:nvSpPr>
        <p:spPr>
          <a:xfrm>
            <a:off x="2848350" y="2170875"/>
            <a:ext cx="1641300" cy="24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67"/>
          <p:cNvSpPr txBox="1"/>
          <p:nvPr/>
        </p:nvSpPr>
        <p:spPr>
          <a:xfrm>
            <a:off x="228600" y="2271250"/>
            <a:ext cx="267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참여 인원 다 찼을 시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모집 자동 마감,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‘마감되었습니다’ 메시지 노출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67"/>
          <p:cNvSpPr/>
          <p:nvPr/>
        </p:nvSpPr>
        <p:spPr>
          <a:xfrm>
            <a:off x="6789900" y="3715775"/>
            <a:ext cx="2674200" cy="165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9464100" y="3670775"/>
            <a:ext cx="267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카카오맵 API로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모임 장소의 위치 확인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–Profile Setting-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, 모니터, 책상이(가) 표시된 사진&#10;&#10;자동 생성된 설명" id="569" name="Google Shape;569;p68"/>
          <p:cNvPicPr preferRelativeResize="0"/>
          <p:nvPr/>
        </p:nvPicPr>
        <p:blipFill rotWithShape="1">
          <a:blip r:embed="rId3">
            <a:alphaModFix/>
          </a:blip>
          <a:srcRect b="2899" l="0" r="-593" t="8955"/>
          <a:stretch/>
        </p:blipFill>
        <p:spPr>
          <a:xfrm>
            <a:off x="820725" y="1043000"/>
            <a:ext cx="10800000" cy="56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8"/>
          <p:cNvSpPr txBox="1"/>
          <p:nvPr/>
        </p:nvSpPr>
        <p:spPr>
          <a:xfrm>
            <a:off x="5979775" y="3777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회원 기본 정보를 수정할 수 있는 페이지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–Mentor Setting-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577" name="Google Shape;5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412" y="1052736"/>
            <a:ext cx="9000000" cy="5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9"/>
          <p:cNvSpPr txBox="1"/>
          <p:nvPr/>
        </p:nvSpPr>
        <p:spPr>
          <a:xfrm>
            <a:off x="5979775" y="377700"/>
            <a:ext cx="4923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</a:t>
            </a: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정보를 수정할 수 있는 페이지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–My Page-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, 컴퓨터이(가) 표시된 사진&#10;&#10;자동 생성된 설명" id="585" name="Google Shape;58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412" y="1124744"/>
            <a:ext cx="9000000" cy="5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0"/>
          <p:cNvSpPr txBox="1"/>
          <p:nvPr/>
        </p:nvSpPr>
        <p:spPr>
          <a:xfrm>
            <a:off x="5979775" y="301500"/>
            <a:ext cx="630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멘티 - 내가 팔로우한 멘토 확인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멘토 - 내가 개설한 모임, 작성한 에세이, 팔로우한 다른 멘토 확인 가능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1"/>
          <p:cNvSpPr txBox="1"/>
          <p:nvPr>
            <p:ph type="title"/>
          </p:nvPr>
        </p:nvSpPr>
        <p:spPr>
          <a:xfrm>
            <a:off x="380641" y="44624"/>
            <a:ext cx="10157354" cy="897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Malgun Gothic"/>
              <a:buNone/>
            </a:pPr>
            <a:r>
              <a:rPr b="1" lang="ko-KR"/>
              <a:t>스토리 보드 </a:t>
            </a:r>
            <a:r>
              <a:rPr lang="ko-KR" sz="2400"/>
              <a:t>–Log Out-</a:t>
            </a:r>
            <a:r>
              <a:rPr lang="ko-KR" sz="4000"/>
              <a:t> </a:t>
            </a:r>
            <a:endParaRPr/>
          </a:p>
        </p:txBody>
      </p:sp>
      <p:pic>
        <p:nvPicPr>
          <p:cNvPr descr="스크린샷이(가) 표시된 사진&#10;&#10;자동 생성된 설명" id="593" name="Google Shape;59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412" y="1196752"/>
            <a:ext cx="9000000" cy="50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2"/>
          <p:cNvSpPr txBox="1"/>
          <p:nvPr>
            <p:ph type="title"/>
          </p:nvPr>
        </p:nvSpPr>
        <p:spPr>
          <a:xfrm>
            <a:off x="679223" y="1898500"/>
            <a:ext cx="10830300" cy="2397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Project Demonstration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latin typeface="Caveat"/>
                <a:ea typeface="Caveat"/>
                <a:cs typeface="Caveat"/>
                <a:sym typeface="Caveat"/>
              </a:rPr>
              <a:t>&lt; 프로젝트 시</a:t>
            </a:r>
            <a:r>
              <a:rPr lang="ko-KR" sz="3600">
                <a:latin typeface="Caveat"/>
                <a:ea typeface="Caveat"/>
                <a:cs typeface="Caveat"/>
                <a:sym typeface="Caveat"/>
              </a:rPr>
              <a:t>연 &gt;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김 희준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415492" y="185517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회원가입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로그인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마이페이지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유저관리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CSS</a:t>
            </a:r>
            <a:endParaRPr sz="19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3748600"/>
            <a:ext cx="2826574" cy="18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13" y="2079575"/>
            <a:ext cx="1644246" cy="18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000" y="1075950"/>
            <a:ext cx="2012074" cy="2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450" y="1703375"/>
            <a:ext cx="2256243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5350" y="2788525"/>
            <a:ext cx="2256250" cy="16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4375" y="3873336"/>
            <a:ext cx="2012075" cy="162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type="title"/>
          </p:nvPr>
        </p:nvSpPr>
        <p:spPr>
          <a:xfrm>
            <a:off x="679223" y="1898500"/>
            <a:ext cx="10830300" cy="2397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Question &amp; Answer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&lt; </a:t>
            </a:r>
            <a:r>
              <a:rPr lang="ko-KR" sz="3600">
                <a:latin typeface="Caveat"/>
                <a:ea typeface="Caveat"/>
                <a:cs typeface="Caveat"/>
                <a:sym typeface="Caveat"/>
              </a:rPr>
              <a:t>질</a:t>
            </a:r>
            <a:r>
              <a:rPr lang="ko-KR" sz="3600">
                <a:latin typeface="Caveat"/>
                <a:ea typeface="Caveat"/>
                <a:cs typeface="Caveat"/>
                <a:sym typeface="Caveat"/>
              </a:rPr>
              <a:t>문 및 답변 </a:t>
            </a:r>
            <a:r>
              <a:rPr lang="ko-KR">
                <a:latin typeface="Caveat"/>
                <a:ea typeface="Caveat"/>
                <a:cs typeface="Caveat"/>
                <a:sym typeface="Caveat"/>
              </a:rPr>
              <a:t>&gt;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/>
          <p:nvPr>
            <p:ph type="title"/>
          </p:nvPr>
        </p:nvSpPr>
        <p:spPr>
          <a:xfrm>
            <a:off x="679223" y="1898500"/>
            <a:ext cx="10830300" cy="2397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Thank You for watching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Our Presentation!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veat"/>
                <a:ea typeface="Caveat"/>
                <a:cs typeface="Caveat"/>
                <a:sym typeface="Caveat"/>
              </a:rPr>
              <a:t>“</a:t>
            </a:r>
            <a:r>
              <a:rPr b="1" lang="ko-KR">
                <a:latin typeface="Caveat"/>
                <a:ea typeface="Caveat"/>
                <a:cs typeface="Caveat"/>
                <a:sym typeface="Caveat"/>
              </a:rPr>
              <a:t>H</a:t>
            </a:r>
            <a:r>
              <a:rPr b="1" lang="ko-KR">
                <a:latin typeface="Caveat"/>
                <a:ea typeface="Caveat"/>
                <a:cs typeface="Caveat"/>
                <a:sym typeface="Caveat"/>
              </a:rPr>
              <a:t>akuna matata”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엄 지훈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15492" y="185517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모</a:t>
            </a:r>
            <a:r>
              <a:rPr lang="ko-KR" sz="1900"/>
              <a:t>임 리스트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모임 게시판 CRUD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로그인 API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카카오맵 API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모든 리스트 페이징기능 관리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CSS</a:t>
            </a:r>
            <a:endParaRPr sz="1900"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75" y="2909848"/>
            <a:ext cx="2045600" cy="1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650" y="1658425"/>
            <a:ext cx="2045600" cy="16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075" y="981054"/>
            <a:ext cx="2192656" cy="15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150" y="1418890"/>
            <a:ext cx="2192650" cy="212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88775" y="2243603"/>
            <a:ext cx="1613350" cy="190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0434" y="3399975"/>
            <a:ext cx="2192650" cy="247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69204" y="4421271"/>
            <a:ext cx="1613349" cy="175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2254" y="3703300"/>
            <a:ext cx="1460408" cy="1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9928" y="3079471"/>
            <a:ext cx="1613350" cy="124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이 상준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415492" y="185517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메인페이</a:t>
            </a:r>
            <a:r>
              <a:rPr lang="ko-KR" sz="1900"/>
              <a:t>지 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About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멘토지원하기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멘토 관리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Tiles 설정 및 관리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KakaoMap API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CSS</a:t>
            </a:r>
            <a:endParaRPr sz="19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00" y="3028700"/>
            <a:ext cx="2571775" cy="1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112" y="1357475"/>
            <a:ext cx="1829992" cy="23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4150" y="921475"/>
            <a:ext cx="2225200" cy="20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727" y="1599175"/>
            <a:ext cx="2035463" cy="23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7475" y="2471850"/>
            <a:ext cx="2326850" cy="15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9100" y="4024950"/>
            <a:ext cx="2326850" cy="235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5350" y="4185862"/>
            <a:ext cx="2858375" cy="203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</a:t>
            </a:r>
            <a:r>
              <a:rPr lang="ko-KR"/>
              <a:t>원: 최 범식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415500" y="1855175"/>
            <a:ext cx="38670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Essay 리스트 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Essay 게시판 CRUD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멘토와 Essay 페이지 관계설정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메인페이지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/>
              <a:t>CSS</a:t>
            </a:r>
            <a:endParaRPr sz="19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912" y="3017798"/>
            <a:ext cx="2662625" cy="23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725" y="1636438"/>
            <a:ext cx="2905225" cy="20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1550" y="853037"/>
            <a:ext cx="2312225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625" y="1935413"/>
            <a:ext cx="2905225" cy="266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1725" y="3409525"/>
            <a:ext cx="3361025" cy="20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8643" y="4144130"/>
            <a:ext cx="2486425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